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95" autoAdjust="0"/>
  </p:normalViewPr>
  <p:slideViewPr>
    <p:cSldViewPr>
      <p:cViewPr varScale="1">
        <p:scale>
          <a:sx n="51" d="100"/>
          <a:sy n="51" d="100"/>
        </p:scale>
        <p:origin x="19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CEC16-BAA4-469C-84B7-76AF3C6F92AD}" type="datetimeFigureOut">
              <a:rPr lang="nl-NL" smtClean="0"/>
              <a:t>17-12-2018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6181F-27A8-42D2-BAC9-BCAC72F57A4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89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6181F-27A8-42D2-BAC9-BCAC72F57A4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6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F29F-803A-49F1-AA3A-23275B2A5869}" type="datetimeFigureOut">
              <a:rPr lang="nl-NL" smtClean="0"/>
              <a:t>17-12-2018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B45F-4B25-43F3-83AA-264C04C59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64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F29F-803A-49F1-AA3A-23275B2A5869}" type="datetimeFigureOut">
              <a:rPr lang="nl-NL" smtClean="0"/>
              <a:t>17-12-2018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B45F-4B25-43F3-83AA-264C04C59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96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F29F-803A-49F1-AA3A-23275B2A5869}" type="datetimeFigureOut">
              <a:rPr lang="nl-NL" smtClean="0"/>
              <a:t>17-12-2018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B45F-4B25-43F3-83AA-264C04C59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130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F29F-803A-49F1-AA3A-23275B2A5869}" type="datetimeFigureOut">
              <a:rPr lang="nl-NL" smtClean="0"/>
              <a:t>17-12-2018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B45F-4B25-43F3-83AA-264C04C59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70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F29F-803A-49F1-AA3A-23275B2A5869}" type="datetimeFigureOut">
              <a:rPr lang="nl-NL" smtClean="0"/>
              <a:t>17-12-2018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B45F-4B25-43F3-83AA-264C04C59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21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F29F-803A-49F1-AA3A-23275B2A5869}" type="datetimeFigureOut">
              <a:rPr lang="nl-NL" smtClean="0"/>
              <a:t>17-12-2018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B45F-4B25-43F3-83AA-264C04C59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501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F29F-803A-49F1-AA3A-23275B2A5869}" type="datetimeFigureOut">
              <a:rPr lang="nl-NL" smtClean="0"/>
              <a:t>17-12-2018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B45F-4B25-43F3-83AA-264C04C59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404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F29F-803A-49F1-AA3A-23275B2A5869}" type="datetimeFigureOut">
              <a:rPr lang="nl-NL" smtClean="0"/>
              <a:t>17-12-2018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B45F-4B25-43F3-83AA-264C04C59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524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F29F-803A-49F1-AA3A-23275B2A5869}" type="datetimeFigureOut">
              <a:rPr lang="nl-NL" smtClean="0"/>
              <a:t>17-12-2018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B45F-4B25-43F3-83AA-264C04C59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097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F29F-803A-49F1-AA3A-23275B2A5869}" type="datetimeFigureOut">
              <a:rPr lang="nl-NL" smtClean="0"/>
              <a:t>17-12-2018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B45F-4B25-43F3-83AA-264C04C59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39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F29F-803A-49F1-AA3A-23275B2A5869}" type="datetimeFigureOut">
              <a:rPr lang="nl-NL" smtClean="0"/>
              <a:t>17-12-2018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B45F-4B25-43F3-83AA-264C04C59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73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8F29F-803A-49F1-AA3A-23275B2A5869}" type="datetimeFigureOut">
              <a:rPr lang="nl-NL" smtClean="0"/>
              <a:t>17-12-2018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B45F-4B25-43F3-83AA-264C04C59FA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721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149765" y="531423"/>
            <a:ext cx="1447800" cy="1035414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Leestip </a:t>
            </a:r>
            <a:r>
              <a:rPr lang="nl-NL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Tom</a:t>
            </a:r>
          </a:p>
          <a:p>
            <a:r>
              <a:rPr lang="nl-NL" sz="1200" dirty="0" smtClean="0">
                <a:latin typeface="Calibri"/>
                <a:cs typeface="Calibri"/>
              </a:rPr>
              <a:t>Het zwaard van Dinges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82312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Jolanda</a:t>
            </a:r>
          </a:p>
          <a:p>
            <a:r>
              <a:rPr lang="nl-NL" sz="1200" dirty="0" smtClean="0">
                <a:cs typeface="Calibri"/>
              </a:rPr>
              <a:t>Het Ministerie van Oplossingen</a:t>
            </a:r>
            <a:endParaRPr lang="nl-NL" sz="1200" dirty="0"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06153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Wil</a:t>
            </a:r>
          </a:p>
          <a:p>
            <a:r>
              <a:rPr lang="nl-NL" sz="1200" dirty="0" smtClean="0">
                <a:cs typeface="Calibri"/>
              </a:rPr>
              <a:t>De zee kwam door de brievenbus</a:t>
            </a:r>
            <a:endParaRPr lang="nl-NL" sz="1200" dirty="0">
              <a:cs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459353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Jeroen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latin typeface="Calibri"/>
                <a:cs typeface="Calibri"/>
              </a:rPr>
              <a:t>De grote voetbalfinale!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266047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latin typeface="Calibri"/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latin typeface="Calibri"/>
                <a:cs typeface="Calibri"/>
              </a:rPr>
              <a:t>Ilse</a:t>
            </a:r>
          </a:p>
          <a:p>
            <a:r>
              <a:rPr lang="nl-NL" sz="1200" dirty="0" smtClean="0">
                <a:latin typeface="Calibri"/>
                <a:cs typeface="Calibri"/>
              </a:rPr>
              <a:t>Engel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972953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err="1" smtClean="0">
                <a:solidFill>
                  <a:srgbClr val="31A315"/>
                </a:solidFill>
                <a:cs typeface="Calibri"/>
              </a:rPr>
              <a:t>Rommie</a:t>
            </a:r>
            <a:endParaRPr lang="nl-NL" sz="1200" dirty="0" smtClean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cs typeface="Calibri"/>
              </a:rPr>
              <a:t>De GVR</a:t>
            </a:r>
            <a:endParaRPr lang="nl-NL" sz="1200" dirty="0">
              <a:cs typeface="Calibri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349994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Ina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err="1" smtClean="0">
                <a:latin typeface="Calibri"/>
                <a:cs typeface="Calibri"/>
              </a:rPr>
              <a:t>Dummie</a:t>
            </a:r>
            <a:r>
              <a:rPr lang="nl-NL" sz="1200" dirty="0" smtClean="0">
                <a:latin typeface="Calibri"/>
                <a:cs typeface="Calibri"/>
              </a:rPr>
              <a:t>  de Mummie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148441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Ietje</a:t>
            </a:r>
          </a:p>
          <a:p>
            <a:r>
              <a:rPr lang="nl-NL" sz="1200" dirty="0" smtClean="0">
                <a:cs typeface="Calibri"/>
              </a:rPr>
              <a:t>De waanzinnige boomhut met 78 verdiepingen</a:t>
            </a:r>
            <a:endParaRPr lang="nl-NL" sz="1200" dirty="0">
              <a:cs typeface="Calibri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964706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Tet</a:t>
            </a:r>
          </a:p>
          <a:p>
            <a:r>
              <a:rPr lang="nl-NL" sz="1200" dirty="0" smtClean="0">
                <a:cs typeface="Calibri"/>
              </a:rPr>
              <a:t>De gruwelijke generaal</a:t>
            </a:r>
            <a:endParaRPr lang="nl-NL" sz="1200" dirty="0">
              <a:cs typeface="Calibri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341747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Femke</a:t>
            </a:r>
          </a:p>
          <a:p>
            <a:r>
              <a:rPr lang="nl-NL" sz="1200" dirty="0" smtClean="0">
                <a:cs typeface="Calibri"/>
              </a:rPr>
              <a:t>Dolfje Weerwolfje: Maanmysterie</a:t>
            </a:r>
            <a:endParaRPr lang="nl-NL" sz="1200" dirty="0">
              <a:cs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156688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err="1" smtClean="0">
                <a:solidFill>
                  <a:srgbClr val="31A315"/>
                </a:solidFill>
                <a:cs typeface="Calibri"/>
              </a:rPr>
              <a:t>Mattias</a:t>
            </a:r>
            <a:endParaRPr lang="nl-NL" sz="1200" dirty="0" smtClean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cs typeface="Calibri"/>
              </a:rPr>
              <a:t>Mees Kees: buiten de lijntjes</a:t>
            </a:r>
            <a:endParaRPr lang="nl-NL" sz="1200" dirty="0">
              <a:cs typeface="Calibri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81" y="2111622"/>
            <a:ext cx="586072" cy="8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928" y="599417"/>
            <a:ext cx="588375" cy="89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6290" y="2088966"/>
            <a:ext cx="5859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725" y="2088966"/>
            <a:ext cx="5785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3281" y="2166011"/>
            <a:ext cx="586072" cy="7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634" y="3597109"/>
            <a:ext cx="586072" cy="89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4231" y="3609919"/>
            <a:ext cx="586072" cy="87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81" y="5089356"/>
            <a:ext cx="586072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672" y="3596288"/>
            <a:ext cx="5785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2369" y="5109023"/>
            <a:ext cx="586072" cy="8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5675" y="5109023"/>
            <a:ext cx="586072" cy="8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01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149765" y="531423"/>
            <a:ext cx="1447800" cy="1035414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Leestip </a:t>
            </a:r>
            <a:r>
              <a:rPr lang="nl-NL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Tom</a:t>
            </a:r>
          </a:p>
          <a:p>
            <a:r>
              <a:rPr lang="nl-NL" sz="1200" dirty="0" smtClean="0">
                <a:latin typeface="Calibri"/>
                <a:cs typeface="Calibri"/>
              </a:rPr>
              <a:t>Het zwaard van Dinges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82312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Jolanda</a:t>
            </a:r>
          </a:p>
          <a:p>
            <a:r>
              <a:rPr lang="nl-NL" sz="1200" dirty="0" smtClean="0">
                <a:cs typeface="Calibri"/>
              </a:rPr>
              <a:t>Het Ministerie van Oplossingen</a:t>
            </a:r>
            <a:endParaRPr lang="nl-NL" sz="1200" dirty="0"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06153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Wil</a:t>
            </a:r>
          </a:p>
          <a:p>
            <a:r>
              <a:rPr lang="nl-NL" sz="1200" dirty="0" smtClean="0">
                <a:cs typeface="Calibri"/>
              </a:rPr>
              <a:t>De zee kwam door de brievenbus</a:t>
            </a:r>
            <a:endParaRPr lang="nl-NL" sz="1200" dirty="0">
              <a:cs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459353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Jeroen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latin typeface="Calibri"/>
                <a:cs typeface="Calibri"/>
              </a:rPr>
              <a:t>Geronimo Stilton: de grote voetbalfinale!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266047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latin typeface="Calibri"/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latin typeface="Calibri"/>
                <a:cs typeface="Calibri"/>
              </a:rPr>
              <a:t>Ilse</a:t>
            </a:r>
          </a:p>
          <a:p>
            <a:r>
              <a:rPr lang="nl-NL" sz="1200" dirty="0" smtClean="0">
                <a:latin typeface="Calibri"/>
                <a:cs typeface="Calibri"/>
              </a:rPr>
              <a:t>Engel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972953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err="1" smtClean="0">
                <a:solidFill>
                  <a:srgbClr val="31A315"/>
                </a:solidFill>
                <a:cs typeface="Calibri"/>
              </a:rPr>
              <a:t>Rommie</a:t>
            </a:r>
            <a:endParaRPr lang="nl-NL" sz="1200" dirty="0" smtClean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cs typeface="Calibri"/>
              </a:rPr>
              <a:t>De GVR</a:t>
            </a:r>
            <a:endParaRPr lang="nl-NL" sz="1200" dirty="0">
              <a:cs typeface="Calibri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349994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Ina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err="1" smtClean="0">
                <a:latin typeface="Calibri"/>
                <a:cs typeface="Calibri"/>
              </a:rPr>
              <a:t>Dummie</a:t>
            </a:r>
            <a:r>
              <a:rPr lang="nl-NL" sz="1200" dirty="0" smtClean="0">
                <a:latin typeface="Calibri"/>
                <a:cs typeface="Calibri"/>
              </a:rPr>
              <a:t>  de Mummie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148441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Ietje</a:t>
            </a:r>
          </a:p>
          <a:p>
            <a:r>
              <a:rPr lang="nl-NL" sz="1200" dirty="0" smtClean="0">
                <a:cs typeface="Calibri"/>
              </a:rPr>
              <a:t>De waanzinnige boomhut met 78 verdiepingen</a:t>
            </a:r>
            <a:endParaRPr lang="nl-NL" sz="1200" dirty="0">
              <a:cs typeface="Calibri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964706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Tet</a:t>
            </a:r>
          </a:p>
          <a:p>
            <a:r>
              <a:rPr lang="nl-NL" sz="1200" dirty="0" smtClean="0">
                <a:cs typeface="Calibri"/>
              </a:rPr>
              <a:t>De gruwelijke generaal</a:t>
            </a:r>
            <a:endParaRPr lang="nl-NL" sz="1200" dirty="0">
              <a:cs typeface="Calibri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341747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Femke</a:t>
            </a:r>
          </a:p>
          <a:p>
            <a:r>
              <a:rPr lang="nl-NL" sz="1200" dirty="0" smtClean="0">
                <a:cs typeface="Calibri"/>
              </a:rPr>
              <a:t>Dolfje Weerwolfje: Maanmysterie</a:t>
            </a:r>
            <a:endParaRPr lang="nl-NL" sz="1200" dirty="0">
              <a:cs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156688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err="1" smtClean="0">
                <a:solidFill>
                  <a:srgbClr val="31A315"/>
                </a:solidFill>
                <a:cs typeface="Calibri"/>
              </a:rPr>
              <a:t>Mattias</a:t>
            </a:r>
            <a:endParaRPr lang="nl-NL" sz="1200" dirty="0" smtClean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cs typeface="Calibri"/>
              </a:rPr>
              <a:t>Mees Kees: buiten de lijntjes</a:t>
            </a:r>
            <a:endParaRPr lang="nl-NL" sz="1200" dirty="0">
              <a:cs typeface="Calibri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81" y="2111622"/>
            <a:ext cx="586072" cy="8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928" y="599417"/>
            <a:ext cx="588375" cy="89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6290" y="2088966"/>
            <a:ext cx="5859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725" y="2088966"/>
            <a:ext cx="5785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3281" y="2166011"/>
            <a:ext cx="586072" cy="7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634" y="3597109"/>
            <a:ext cx="586072" cy="89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4231" y="3609919"/>
            <a:ext cx="586072" cy="87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81" y="5089356"/>
            <a:ext cx="586072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672" y="3596288"/>
            <a:ext cx="5785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2369" y="5109023"/>
            <a:ext cx="586072" cy="8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5675" y="5109023"/>
            <a:ext cx="586072" cy="8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149765" y="531423"/>
            <a:ext cx="1447800" cy="1035414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Leestip </a:t>
            </a:r>
            <a:r>
              <a:rPr lang="nl-NL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Tom</a:t>
            </a:r>
          </a:p>
          <a:p>
            <a:r>
              <a:rPr lang="nl-NL" sz="1200" dirty="0" smtClean="0">
                <a:latin typeface="Calibri"/>
                <a:cs typeface="Calibri"/>
              </a:rPr>
              <a:t>Het zwaard van Dinges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82312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Jolanda</a:t>
            </a:r>
          </a:p>
          <a:p>
            <a:r>
              <a:rPr lang="nl-NL" sz="1200" dirty="0" smtClean="0">
                <a:cs typeface="Calibri"/>
              </a:rPr>
              <a:t>Het Ministerie van Oplossingen</a:t>
            </a:r>
            <a:endParaRPr lang="nl-NL" sz="1200" dirty="0"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06153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Wil</a:t>
            </a:r>
          </a:p>
          <a:p>
            <a:r>
              <a:rPr lang="nl-NL" sz="1200" dirty="0" smtClean="0">
                <a:cs typeface="Calibri"/>
              </a:rPr>
              <a:t>De zee kwam door de brievenbus</a:t>
            </a:r>
            <a:endParaRPr lang="nl-NL" sz="1200" dirty="0">
              <a:cs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459353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Jeroen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latin typeface="Calibri"/>
                <a:cs typeface="Calibri"/>
              </a:rPr>
              <a:t>De grote voetbalfinale!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266047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latin typeface="Calibri"/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latin typeface="Calibri"/>
                <a:cs typeface="Calibri"/>
              </a:rPr>
              <a:t>Ilse</a:t>
            </a:r>
          </a:p>
          <a:p>
            <a:r>
              <a:rPr lang="nl-NL" sz="1200" dirty="0" smtClean="0">
                <a:latin typeface="Calibri"/>
                <a:cs typeface="Calibri"/>
              </a:rPr>
              <a:t>Engel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972953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err="1" smtClean="0">
                <a:solidFill>
                  <a:srgbClr val="31A315"/>
                </a:solidFill>
                <a:cs typeface="Calibri"/>
              </a:rPr>
              <a:t>Rommie</a:t>
            </a:r>
            <a:endParaRPr lang="nl-NL" sz="1200" dirty="0" smtClean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cs typeface="Calibri"/>
              </a:rPr>
              <a:t>De GVR</a:t>
            </a:r>
            <a:endParaRPr lang="nl-NL" sz="1200" dirty="0">
              <a:cs typeface="Calibri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349994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Ina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err="1" smtClean="0">
                <a:latin typeface="Calibri"/>
                <a:cs typeface="Calibri"/>
              </a:rPr>
              <a:t>Dummie</a:t>
            </a:r>
            <a:r>
              <a:rPr lang="nl-NL" sz="1200" dirty="0" smtClean="0">
                <a:latin typeface="Calibri"/>
                <a:cs typeface="Calibri"/>
              </a:rPr>
              <a:t>  de Mummie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148441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Ietje</a:t>
            </a:r>
          </a:p>
          <a:p>
            <a:r>
              <a:rPr lang="nl-NL" sz="1200" dirty="0" smtClean="0">
                <a:cs typeface="Calibri"/>
              </a:rPr>
              <a:t>De waanzinnige boomhut met 78 verdiepingen</a:t>
            </a:r>
            <a:endParaRPr lang="nl-NL" sz="1200" dirty="0">
              <a:cs typeface="Calibri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964706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Tet</a:t>
            </a:r>
          </a:p>
          <a:p>
            <a:r>
              <a:rPr lang="nl-NL" sz="1200" dirty="0" smtClean="0">
                <a:cs typeface="Calibri"/>
              </a:rPr>
              <a:t>De gruwelijke generaal</a:t>
            </a:r>
            <a:endParaRPr lang="nl-NL" sz="1200" dirty="0">
              <a:cs typeface="Calibri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341747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Femke</a:t>
            </a:r>
          </a:p>
          <a:p>
            <a:r>
              <a:rPr lang="nl-NL" sz="1200" dirty="0" smtClean="0">
                <a:cs typeface="Calibri"/>
              </a:rPr>
              <a:t>Dolfje Weerwolfje: Maanmysterie</a:t>
            </a:r>
            <a:endParaRPr lang="nl-NL" sz="1200" dirty="0">
              <a:cs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156688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err="1" smtClean="0">
                <a:solidFill>
                  <a:srgbClr val="31A315"/>
                </a:solidFill>
                <a:cs typeface="Calibri"/>
              </a:rPr>
              <a:t>Mattias</a:t>
            </a:r>
            <a:endParaRPr lang="nl-NL" sz="1200" dirty="0" smtClean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cs typeface="Calibri"/>
              </a:rPr>
              <a:t>Mees Kees: buiten de lijntjes</a:t>
            </a:r>
            <a:endParaRPr lang="nl-NL" sz="1200" dirty="0">
              <a:cs typeface="Calibri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81" y="2111622"/>
            <a:ext cx="586072" cy="8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928" y="599417"/>
            <a:ext cx="588375" cy="89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6290" y="2088966"/>
            <a:ext cx="5859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725" y="2088966"/>
            <a:ext cx="5785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3281" y="2166011"/>
            <a:ext cx="586072" cy="7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634" y="3597109"/>
            <a:ext cx="586072" cy="89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4231" y="3609919"/>
            <a:ext cx="586072" cy="87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81" y="5089356"/>
            <a:ext cx="586072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672" y="3596288"/>
            <a:ext cx="5785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2369" y="5109023"/>
            <a:ext cx="586072" cy="8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5675" y="5109023"/>
            <a:ext cx="586072" cy="8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0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149765" y="531423"/>
            <a:ext cx="1447800" cy="1035414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Leestip </a:t>
            </a:r>
            <a:r>
              <a:rPr lang="nl-NL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Tom</a:t>
            </a:r>
          </a:p>
          <a:p>
            <a:r>
              <a:rPr lang="nl-NL" sz="1200" dirty="0" smtClean="0">
                <a:latin typeface="Calibri"/>
                <a:cs typeface="Calibri"/>
              </a:rPr>
              <a:t>Het zwaard van Dinges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82312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Jolanda</a:t>
            </a:r>
          </a:p>
          <a:p>
            <a:r>
              <a:rPr lang="nl-NL" sz="1200" dirty="0" smtClean="0">
                <a:cs typeface="Calibri"/>
              </a:rPr>
              <a:t>Het Ministerie van Oplossingen</a:t>
            </a:r>
            <a:endParaRPr lang="nl-NL" sz="1200" dirty="0"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06153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Wil</a:t>
            </a:r>
          </a:p>
          <a:p>
            <a:r>
              <a:rPr lang="nl-NL" sz="1200" dirty="0" smtClean="0">
                <a:cs typeface="Calibri"/>
              </a:rPr>
              <a:t>De zee kwam door de brievenbus</a:t>
            </a:r>
            <a:endParaRPr lang="nl-NL" sz="1200" dirty="0">
              <a:cs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459353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Jeroen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latin typeface="Calibri"/>
                <a:cs typeface="Calibri"/>
              </a:rPr>
              <a:t>De grote voetbalfinale!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266047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latin typeface="Calibri"/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latin typeface="Calibri"/>
                <a:cs typeface="Calibri"/>
              </a:rPr>
              <a:t>Ilse</a:t>
            </a:r>
          </a:p>
          <a:p>
            <a:r>
              <a:rPr lang="nl-NL" sz="1200" dirty="0" smtClean="0">
                <a:latin typeface="Calibri"/>
                <a:cs typeface="Calibri"/>
              </a:rPr>
              <a:t>Engel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972953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err="1" smtClean="0">
                <a:solidFill>
                  <a:srgbClr val="31A315"/>
                </a:solidFill>
                <a:cs typeface="Calibri"/>
              </a:rPr>
              <a:t>Rommie</a:t>
            </a:r>
            <a:endParaRPr lang="nl-NL" sz="1200" dirty="0" smtClean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cs typeface="Calibri"/>
              </a:rPr>
              <a:t>De GVR</a:t>
            </a:r>
            <a:endParaRPr lang="nl-NL" sz="1200" dirty="0">
              <a:cs typeface="Calibri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349994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Ina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err="1" smtClean="0">
                <a:latin typeface="Calibri"/>
                <a:cs typeface="Calibri"/>
              </a:rPr>
              <a:t>Dummie</a:t>
            </a:r>
            <a:r>
              <a:rPr lang="nl-NL" sz="1200" dirty="0" smtClean="0">
                <a:latin typeface="Calibri"/>
                <a:cs typeface="Calibri"/>
              </a:rPr>
              <a:t>  de Mummie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148441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Ietje</a:t>
            </a:r>
          </a:p>
          <a:p>
            <a:r>
              <a:rPr lang="nl-NL" sz="1200" dirty="0" smtClean="0">
                <a:cs typeface="Calibri"/>
              </a:rPr>
              <a:t>De waanzinnige boomhut met 78 verdiepingen</a:t>
            </a:r>
            <a:endParaRPr lang="nl-NL" sz="1200" dirty="0">
              <a:cs typeface="Calibri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964706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Tet</a:t>
            </a:r>
          </a:p>
          <a:p>
            <a:r>
              <a:rPr lang="nl-NL" sz="1200" dirty="0" smtClean="0">
                <a:cs typeface="Calibri"/>
              </a:rPr>
              <a:t>De gruwelijke generaal</a:t>
            </a:r>
            <a:endParaRPr lang="nl-NL" sz="1200" dirty="0">
              <a:cs typeface="Calibri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341747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Femke</a:t>
            </a:r>
          </a:p>
          <a:p>
            <a:r>
              <a:rPr lang="nl-NL" sz="1200" dirty="0" smtClean="0">
                <a:cs typeface="Calibri"/>
              </a:rPr>
              <a:t>Dolfje Weerwolfje: Maanmysterie</a:t>
            </a:r>
            <a:endParaRPr lang="nl-NL" sz="1200" dirty="0">
              <a:cs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156688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err="1" smtClean="0">
                <a:solidFill>
                  <a:srgbClr val="31A315"/>
                </a:solidFill>
                <a:cs typeface="Calibri"/>
              </a:rPr>
              <a:t>Mattias</a:t>
            </a:r>
            <a:endParaRPr lang="nl-NL" sz="1200" dirty="0" smtClean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cs typeface="Calibri"/>
              </a:rPr>
              <a:t>Mees Kees: buiten de lijntjes</a:t>
            </a:r>
            <a:endParaRPr lang="nl-NL" sz="1200" dirty="0">
              <a:cs typeface="Calibri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81" y="2111622"/>
            <a:ext cx="586072" cy="8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928" y="599417"/>
            <a:ext cx="588375" cy="89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6290" y="2088966"/>
            <a:ext cx="5859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725" y="2088966"/>
            <a:ext cx="5785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3281" y="2166011"/>
            <a:ext cx="586072" cy="7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634" y="3597109"/>
            <a:ext cx="586072" cy="89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4231" y="3609919"/>
            <a:ext cx="586072" cy="87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81" y="5089356"/>
            <a:ext cx="586072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672" y="3596288"/>
            <a:ext cx="5785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2369" y="5109023"/>
            <a:ext cx="586072" cy="8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5675" y="5109023"/>
            <a:ext cx="586072" cy="8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0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149765" y="531423"/>
            <a:ext cx="1447800" cy="1035414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Leestip </a:t>
            </a:r>
            <a:r>
              <a:rPr lang="nl-NL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Tom</a:t>
            </a:r>
          </a:p>
          <a:p>
            <a:r>
              <a:rPr lang="nl-NL" sz="1200" dirty="0" smtClean="0">
                <a:latin typeface="Calibri"/>
                <a:cs typeface="Calibri"/>
              </a:rPr>
              <a:t>Het zwaard van Dinges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82312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Jolanda</a:t>
            </a:r>
          </a:p>
          <a:p>
            <a:r>
              <a:rPr lang="nl-NL" sz="1200" dirty="0" smtClean="0">
                <a:cs typeface="Calibri"/>
              </a:rPr>
              <a:t>Het Ministerie van Oplossingen</a:t>
            </a:r>
            <a:endParaRPr lang="nl-NL" sz="1200" dirty="0"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06153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Wil</a:t>
            </a:r>
          </a:p>
          <a:p>
            <a:r>
              <a:rPr lang="nl-NL" sz="1200" dirty="0" smtClean="0">
                <a:cs typeface="Calibri"/>
              </a:rPr>
              <a:t>De zee kwam door de brievenbus</a:t>
            </a:r>
            <a:endParaRPr lang="nl-NL" sz="1200" dirty="0">
              <a:cs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459353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Jeroen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latin typeface="Calibri"/>
                <a:cs typeface="Calibri"/>
              </a:rPr>
              <a:t>De grote voetbalfinale!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266047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latin typeface="Calibri"/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latin typeface="Calibri"/>
                <a:cs typeface="Calibri"/>
              </a:rPr>
              <a:t>Ilse</a:t>
            </a:r>
          </a:p>
          <a:p>
            <a:r>
              <a:rPr lang="nl-NL" sz="1200" dirty="0" smtClean="0">
                <a:latin typeface="Calibri"/>
                <a:cs typeface="Calibri"/>
              </a:rPr>
              <a:t>Engel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972953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err="1" smtClean="0">
                <a:solidFill>
                  <a:srgbClr val="31A315"/>
                </a:solidFill>
                <a:cs typeface="Calibri"/>
              </a:rPr>
              <a:t>Rommie</a:t>
            </a:r>
            <a:endParaRPr lang="nl-NL" sz="1200" dirty="0" smtClean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cs typeface="Calibri"/>
              </a:rPr>
              <a:t>De GVR</a:t>
            </a:r>
            <a:endParaRPr lang="nl-NL" sz="1200" dirty="0">
              <a:cs typeface="Calibri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349994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Ina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err="1" smtClean="0">
                <a:latin typeface="Calibri"/>
                <a:cs typeface="Calibri"/>
              </a:rPr>
              <a:t>Dummie</a:t>
            </a:r>
            <a:r>
              <a:rPr lang="nl-NL" sz="1200" dirty="0" smtClean="0">
                <a:latin typeface="Calibri"/>
                <a:cs typeface="Calibri"/>
              </a:rPr>
              <a:t>  de Mummie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148441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Ietje</a:t>
            </a:r>
          </a:p>
          <a:p>
            <a:r>
              <a:rPr lang="nl-NL" sz="1200" dirty="0" smtClean="0">
                <a:cs typeface="Calibri"/>
              </a:rPr>
              <a:t>De waanzinnige boomhut met 78 verdiepingen</a:t>
            </a:r>
            <a:endParaRPr lang="nl-NL" sz="1200" dirty="0">
              <a:cs typeface="Calibri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964706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Tet</a:t>
            </a:r>
          </a:p>
          <a:p>
            <a:r>
              <a:rPr lang="nl-NL" sz="1200" dirty="0" smtClean="0">
                <a:cs typeface="Calibri"/>
              </a:rPr>
              <a:t>De gruwelijke generaal</a:t>
            </a:r>
            <a:endParaRPr lang="nl-NL" sz="1200" dirty="0">
              <a:cs typeface="Calibri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341747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Femke</a:t>
            </a:r>
          </a:p>
          <a:p>
            <a:r>
              <a:rPr lang="nl-NL" sz="1200" dirty="0" smtClean="0">
                <a:cs typeface="Calibri"/>
              </a:rPr>
              <a:t>Dolfje Weerwolfje: Maanmysterie</a:t>
            </a:r>
            <a:endParaRPr lang="nl-NL" sz="1200" dirty="0">
              <a:cs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156688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err="1" smtClean="0">
                <a:solidFill>
                  <a:srgbClr val="31A315"/>
                </a:solidFill>
                <a:cs typeface="Calibri"/>
              </a:rPr>
              <a:t>Mattias</a:t>
            </a:r>
            <a:endParaRPr lang="nl-NL" sz="1200" dirty="0" smtClean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cs typeface="Calibri"/>
              </a:rPr>
              <a:t>Mees Kees: buiten de lijntjes</a:t>
            </a:r>
            <a:endParaRPr lang="nl-NL" sz="1200" dirty="0">
              <a:cs typeface="Calibri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81" y="2111622"/>
            <a:ext cx="586072" cy="8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928" y="599417"/>
            <a:ext cx="588375" cy="89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6290" y="2088966"/>
            <a:ext cx="5859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725" y="2088966"/>
            <a:ext cx="5785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3281" y="2166011"/>
            <a:ext cx="586072" cy="7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634" y="3597109"/>
            <a:ext cx="586072" cy="89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4231" y="3609919"/>
            <a:ext cx="586072" cy="87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81" y="5089356"/>
            <a:ext cx="586072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672" y="3596288"/>
            <a:ext cx="5785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2369" y="5109023"/>
            <a:ext cx="586072" cy="8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5675" y="5109023"/>
            <a:ext cx="586072" cy="8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01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149765" y="531423"/>
            <a:ext cx="1447800" cy="1035414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Leestip </a:t>
            </a:r>
            <a:r>
              <a:rPr lang="nl-NL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Tom</a:t>
            </a:r>
          </a:p>
          <a:p>
            <a:r>
              <a:rPr lang="nl-NL" sz="1200" dirty="0" smtClean="0">
                <a:latin typeface="Calibri"/>
                <a:cs typeface="Calibri"/>
              </a:rPr>
              <a:t>Het zwaard van Dinges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82312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Jolanda</a:t>
            </a:r>
          </a:p>
          <a:p>
            <a:r>
              <a:rPr lang="nl-NL" sz="1200" dirty="0" smtClean="0">
                <a:cs typeface="Calibri"/>
              </a:rPr>
              <a:t>Het Ministerie van Oplossingen</a:t>
            </a:r>
            <a:endParaRPr lang="nl-NL" sz="1200" dirty="0"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06153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Wil</a:t>
            </a:r>
          </a:p>
          <a:p>
            <a:r>
              <a:rPr lang="nl-NL" sz="1200" dirty="0" smtClean="0">
                <a:cs typeface="Calibri"/>
              </a:rPr>
              <a:t>De zee kwam door de brievenbus</a:t>
            </a:r>
            <a:endParaRPr lang="nl-NL" sz="1200" dirty="0">
              <a:cs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459353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Jeroen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latin typeface="Calibri"/>
                <a:cs typeface="Calibri"/>
              </a:rPr>
              <a:t>De grote voetbalfinale!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266047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latin typeface="Calibri"/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latin typeface="Calibri"/>
                <a:cs typeface="Calibri"/>
              </a:rPr>
              <a:t>Ilse</a:t>
            </a:r>
          </a:p>
          <a:p>
            <a:r>
              <a:rPr lang="nl-NL" sz="1200" dirty="0" smtClean="0">
                <a:latin typeface="Calibri"/>
                <a:cs typeface="Calibri"/>
              </a:rPr>
              <a:t>Engel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972953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err="1" smtClean="0">
                <a:solidFill>
                  <a:srgbClr val="31A315"/>
                </a:solidFill>
                <a:cs typeface="Calibri"/>
              </a:rPr>
              <a:t>Rommie</a:t>
            </a:r>
            <a:endParaRPr lang="nl-NL" sz="1200" dirty="0" smtClean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cs typeface="Calibri"/>
              </a:rPr>
              <a:t>De GVR</a:t>
            </a:r>
            <a:endParaRPr lang="nl-NL" sz="1200" dirty="0">
              <a:cs typeface="Calibri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349994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Ina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err="1" smtClean="0">
                <a:latin typeface="Calibri"/>
                <a:cs typeface="Calibri"/>
              </a:rPr>
              <a:t>Dummie</a:t>
            </a:r>
            <a:r>
              <a:rPr lang="nl-NL" sz="1200" dirty="0" smtClean="0">
                <a:latin typeface="Calibri"/>
                <a:cs typeface="Calibri"/>
              </a:rPr>
              <a:t>  de Mummie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148441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Ietje</a:t>
            </a:r>
          </a:p>
          <a:p>
            <a:r>
              <a:rPr lang="nl-NL" sz="1200" dirty="0" smtClean="0">
                <a:cs typeface="Calibri"/>
              </a:rPr>
              <a:t>De waanzinnige boomhut met 78 verdiepingen</a:t>
            </a:r>
            <a:endParaRPr lang="nl-NL" sz="1200" dirty="0">
              <a:cs typeface="Calibri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964706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Tet</a:t>
            </a:r>
          </a:p>
          <a:p>
            <a:r>
              <a:rPr lang="nl-NL" sz="1200" dirty="0" smtClean="0">
                <a:cs typeface="Calibri"/>
              </a:rPr>
              <a:t>De gruwelijke generaal</a:t>
            </a:r>
            <a:endParaRPr lang="nl-NL" sz="1200" dirty="0">
              <a:cs typeface="Calibri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341747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Femke</a:t>
            </a:r>
          </a:p>
          <a:p>
            <a:r>
              <a:rPr lang="nl-NL" sz="1200" dirty="0" smtClean="0">
                <a:cs typeface="Calibri"/>
              </a:rPr>
              <a:t>Dolfje Weerwolfje: Maanmysterie</a:t>
            </a:r>
            <a:endParaRPr lang="nl-NL" sz="1200" dirty="0">
              <a:cs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156688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err="1" smtClean="0">
                <a:solidFill>
                  <a:srgbClr val="31A315"/>
                </a:solidFill>
                <a:cs typeface="Calibri"/>
              </a:rPr>
              <a:t>Mattias</a:t>
            </a:r>
            <a:endParaRPr lang="nl-NL" sz="1200" dirty="0" smtClean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cs typeface="Calibri"/>
              </a:rPr>
              <a:t>Mees Kees: buiten de lijntjes</a:t>
            </a:r>
            <a:endParaRPr lang="nl-NL" sz="1200" dirty="0">
              <a:cs typeface="Calibri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81" y="2111622"/>
            <a:ext cx="586072" cy="8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928" y="599417"/>
            <a:ext cx="588375" cy="89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6290" y="2088966"/>
            <a:ext cx="5859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725" y="2088966"/>
            <a:ext cx="5785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3281" y="2166011"/>
            <a:ext cx="586072" cy="7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634" y="3597109"/>
            <a:ext cx="586072" cy="89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4231" y="3609919"/>
            <a:ext cx="586072" cy="87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81" y="5089356"/>
            <a:ext cx="586072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672" y="3596288"/>
            <a:ext cx="5785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2369" y="5109023"/>
            <a:ext cx="586072" cy="8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5675" y="5109023"/>
            <a:ext cx="586072" cy="8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01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149765" y="531423"/>
            <a:ext cx="1447800" cy="1035414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Leestip </a:t>
            </a:r>
            <a:r>
              <a:rPr lang="nl-NL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Tom</a:t>
            </a:r>
          </a:p>
          <a:p>
            <a:r>
              <a:rPr lang="nl-NL" sz="1200" dirty="0" smtClean="0">
                <a:latin typeface="Calibri"/>
                <a:cs typeface="Calibri"/>
              </a:rPr>
              <a:t>Het zwaard van Dinges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82312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Jolanda</a:t>
            </a:r>
          </a:p>
          <a:p>
            <a:r>
              <a:rPr lang="nl-NL" sz="1200" dirty="0" smtClean="0">
                <a:cs typeface="Calibri"/>
              </a:rPr>
              <a:t>Het Ministerie van Oplossingen</a:t>
            </a:r>
            <a:endParaRPr lang="nl-NL" sz="1200" dirty="0"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06153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Wil</a:t>
            </a:r>
          </a:p>
          <a:p>
            <a:r>
              <a:rPr lang="nl-NL" sz="1200" dirty="0" smtClean="0">
                <a:cs typeface="Calibri"/>
              </a:rPr>
              <a:t>De zee kwam door de brievenbus</a:t>
            </a:r>
            <a:endParaRPr lang="nl-NL" sz="1200" dirty="0">
              <a:cs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459353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Jeroen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latin typeface="Calibri"/>
                <a:cs typeface="Calibri"/>
              </a:rPr>
              <a:t>De grote voetbalfinale!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266047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latin typeface="Calibri"/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latin typeface="Calibri"/>
                <a:cs typeface="Calibri"/>
              </a:rPr>
              <a:t>Ilse</a:t>
            </a:r>
          </a:p>
          <a:p>
            <a:r>
              <a:rPr lang="nl-NL" sz="1200" dirty="0" smtClean="0">
                <a:latin typeface="Calibri"/>
                <a:cs typeface="Calibri"/>
              </a:rPr>
              <a:t>Engel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972953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err="1" smtClean="0">
                <a:solidFill>
                  <a:srgbClr val="31A315"/>
                </a:solidFill>
                <a:cs typeface="Calibri"/>
              </a:rPr>
              <a:t>Rommie</a:t>
            </a:r>
            <a:endParaRPr lang="nl-NL" sz="1200" dirty="0" smtClean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cs typeface="Calibri"/>
              </a:rPr>
              <a:t>De GVR</a:t>
            </a:r>
            <a:endParaRPr lang="nl-NL" sz="1200" dirty="0">
              <a:cs typeface="Calibri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349994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Ina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err="1" smtClean="0">
                <a:latin typeface="Calibri"/>
                <a:cs typeface="Calibri"/>
              </a:rPr>
              <a:t>Dummie</a:t>
            </a:r>
            <a:r>
              <a:rPr lang="nl-NL" sz="1200" dirty="0" smtClean="0">
                <a:latin typeface="Calibri"/>
                <a:cs typeface="Calibri"/>
              </a:rPr>
              <a:t>  de Mummie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148441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Ietje</a:t>
            </a:r>
          </a:p>
          <a:p>
            <a:r>
              <a:rPr lang="nl-NL" sz="1200" dirty="0" smtClean="0">
                <a:cs typeface="Calibri"/>
              </a:rPr>
              <a:t>De waanzinnige boomhut met 78 verdiepingen</a:t>
            </a:r>
            <a:endParaRPr lang="nl-NL" sz="1200" dirty="0">
              <a:cs typeface="Calibri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964706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Tet</a:t>
            </a:r>
          </a:p>
          <a:p>
            <a:r>
              <a:rPr lang="nl-NL" sz="1200" dirty="0" smtClean="0">
                <a:cs typeface="Calibri"/>
              </a:rPr>
              <a:t>De gruwelijke generaal</a:t>
            </a:r>
            <a:endParaRPr lang="nl-NL" sz="1200" dirty="0">
              <a:cs typeface="Calibri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341747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Femke</a:t>
            </a:r>
          </a:p>
          <a:p>
            <a:r>
              <a:rPr lang="nl-NL" sz="1200" dirty="0" smtClean="0">
                <a:cs typeface="Calibri"/>
              </a:rPr>
              <a:t>Dolfje Weerwolfje: Maanmysterie</a:t>
            </a:r>
            <a:endParaRPr lang="nl-NL" sz="1200" dirty="0">
              <a:cs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156688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err="1" smtClean="0">
                <a:solidFill>
                  <a:srgbClr val="31A315"/>
                </a:solidFill>
                <a:cs typeface="Calibri"/>
              </a:rPr>
              <a:t>Mattias</a:t>
            </a:r>
            <a:endParaRPr lang="nl-NL" sz="1200" dirty="0" smtClean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cs typeface="Calibri"/>
              </a:rPr>
              <a:t>Mees Kees: buiten de lijntjes</a:t>
            </a:r>
            <a:endParaRPr lang="nl-NL" sz="1200" dirty="0">
              <a:cs typeface="Calibri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81" y="2111622"/>
            <a:ext cx="586072" cy="8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928" y="599417"/>
            <a:ext cx="588375" cy="89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6290" y="2088966"/>
            <a:ext cx="5859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725" y="2088966"/>
            <a:ext cx="5785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3281" y="2166011"/>
            <a:ext cx="586072" cy="7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634" y="3597109"/>
            <a:ext cx="586072" cy="89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4231" y="3609919"/>
            <a:ext cx="586072" cy="87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81" y="5089356"/>
            <a:ext cx="586072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672" y="3596288"/>
            <a:ext cx="5785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2369" y="5109023"/>
            <a:ext cx="586072" cy="8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5675" y="5109023"/>
            <a:ext cx="586072" cy="8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01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149765" y="531423"/>
            <a:ext cx="1447800" cy="1035414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Leestip </a:t>
            </a:r>
            <a:r>
              <a:rPr lang="nl-NL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Tom</a:t>
            </a:r>
          </a:p>
          <a:p>
            <a:r>
              <a:rPr lang="nl-NL" sz="1200" dirty="0" smtClean="0">
                <a:latin typeface="Calibri"/>
                <a:cs typeface="Calibri"/>
              </a:rPr>
              <a:t>Het zwaard van Dinges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82312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Jolanda</a:t>
            </a:r>
          </a:p>
          <a:p>
            <a:r>
              <a:rPr lang="nl-NL" sz="1200" dirty="0" smtClean="0">
                <a:cs typeface="Calibri"/>
              </a:rPr>
              <a:t>Het Ministerie van Oplossingen</a:t>
            </a:r>
            <a:endParaRPr lang="nl-NL" sz="1200" dirty="0"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06153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Wil</a:t>
            </a:r>
          </a:p>
          <a:p>
            <a:r>
              <a:rPr lang="nl-NL" sz="1200" dirty="0" smtClean="0">
                <a:cs typeface="Calibri"/>
              </a:rPr>
              <a:t>De zee kwam door de brievenbus</a:t>
            </a:r>
            <a:endParaRPr lang="nl-NL" sz="1200" dirty="0">
              <a:cs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459353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Jeroen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latin typeface="Calibri"/>
                <a:cs typeface="Calibri"/>
              </a:rPr>
              <a:t>De grote voetbalfinale!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266047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latin typeface="Calibri"/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latin typeface="Calibri"/>
                <a:cs typeface="Calibri"/>
              </a:rPr>
              <a:t>Ilse</a:t>
            </a:r>
          </a:p>
          <a:p>
            <a:r>
              <a:rPr lang="nl-NL" sz="1200" dirty="0" smtClean="0">
                <a:latin typeface="Calibri"/>
                <a:cs typeface="Calibri"/>
              </a:rPr>
              <a:t>Engel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972953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err="1" smtClean="0">
                <a:solidFill>
                  <a:srgbClr val="31A315"/>
                </a:solidFill>
                <a:cs typeface="Calibri"/>
              </a:rPr>
              <a:t>Rommie</a:t>
            </a:r>
            <a:endParaRPr lang="nl-NL" sz="1200" dirty="0" smtClean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cs typeface="Calibri"/>
              </a:rPr>
              <a:t>De GVR</a:t>
            </a:r>
            <a:endParaRPr lang="nl-NL" sz="1200" dirty="0">
              <a:cs typeface="Calibri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349994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Ina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err="1" smtClean="0">
                <a:latin typeface="Calibri"/>
                <a:cs typeface="Calibri"/>
              </a:rPr>
              <a:t>Dummie</a:t>
            </a:r>
            <a:r>
              <a:rPr lang="nl-NL" sz="1200" dirty="0" smtClean="0">
                <a:latin typeface="Calibri"/>
                <a:cs typeface="Calibri"/>
              </a:rPr>
              <a:t>  de Mummie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148441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Ietje</a:t>
            </a:r>
          </a:p>
          <a:p>
            <a:r>
              <a:rPr lang="nl-NL" sz="1200" dirty="0" smtClean="0">
                <a:cs typeface="Calibri"/>
              </a:rPr>
              <a:t>De waanzinnige boomhut met 78 verdiepingen</a:t>
            </a:r>
            <a:endParaRPr lang="nl-NL" sz="1200" dirty="0">
              <a:cs typeface="Calibri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964706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Tet</a:t>
            </a:r>
          </a:p>
          <a:p>
            <a:r>
              <a:rPr lang="nl-NL" sz="1200" dirty="0" smtClean="0">
                <a:cs typeface="Calibri"/>
              </a:rPr>
              <a:t>De gruwelijke generaal</a:t>
            </a:r>
            <a:endParaRPr lang="nl-NL" sz="1200" dirty="0">
              <a:cs typeface="Calibri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341747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Femke</a:t>
            </a:r>
          </a:p>
          <a:p>
            <a:r>
              <a:rPr lang="nl-NL" sz="1200" dirty="0" smtClean="0">
                <a:cs typeface="Calibri"/>
              </a:rPr>
              <a:t>Dolfje Weerwolfje: Maanmysterie</a:t>
            </a:r>
            <a:endParaRPr lang="nl-NL" sz="1200" dirty="0">
              <a:cs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156688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err="1" smtClean="0">
                <a:solidFill>
                  <a:srgbClr val="31A315"/>
                </a:solidFill>
                <a:cs typeface="Calibri"/>
              </a:rPr>
              <a:t>Mattias</a:t>
            </a:r>
            <a:endParaRPr lang="nl-NL" sz="1200" dirty="0" smtClean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cs typeface="Calibri"/>
              </a:rPr>
              <a:t>Mees Kees: buiten de lijntjes</a:t>
            </a:r>
            <a:endParaRPr lang="nl-NL" sz="1200" dirty="0">
              <a:cs typeface="Calibri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81" y="2111622"/>
            <a:ext cx="586072" cy="8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928" y="599417"/>
            <a:ext cx="588375" cy="89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6290" y="2088966"/>
            <a:ext cx="5859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725" y="2088966"/>
            <a:ext cx="5785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3281" y="2166011"/>
            <a:ext cx="586072" cy="7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634" y="3597109"/>
            <a:ext cx="586072" cy="89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4231" y="3609919"/>
            <a:ext cx="586072" cy="87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81" y="5089356"/>
            <a:ext cx="586072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672" y="3596288"/>
            <a:ext cx="5785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2369" y="5109023"/>
            <a:ext cx="586072" cy="8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5675" y="5109023"/>
            <a:ext cx="586072" cy="8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016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4149765" y="531423"/>
            <a:ext cx="1447800" cy="1035414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Leestip </a:t>
            </a:r>
            <a:r>
              <a:rPr lang="nl-NL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Tom</a:t>
            </a:r>
          </a:p>
          <a:p>
            <a:r>
              <a:rPr lang="nl-NL" sz="1200" dirty="0" smtClean="0">
                <a:latin typeface="Calibri"/>
                <a:cs typeface="Calibri"/>
              </a:rPr>
              <a:t>Het zwaard van Dinges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082312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Jolanda</a:t>
            </a:r>
          </a:p>
          <a:p>
            <a:r>
              <a:rPr lang="nl-NL" sz="1200" dirty="0" smtClean="0">
                <a:cs typeface="Calibri"/>
              </a:rPr>
              <a:t>Het Ministerie van Oplossingen</a:t>
            </a:r>
            <a:endParaRPr lang="nl-NL" sz="1200" dirty="0">
              <a:cs typeface="Calibri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906153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Wil</a:t>
            </a:r>
          </a:p>
          <a:p>
            <a:r>
              <a:rPr lang="nl-NL" sz="1200" dirty="0" smtClean="0">
                <a:cs typeface="Calibri"/>
              </a:rPr>
              <a:t>De zee kwam door de brievenbus</a:t>
            </a:r>
            <a:endParaRPr lang="nl-NL" sz="1200" dirty="0">
              <a:cs typeface="Calibri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459353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Jeroen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latin typeface="Calibri"/>
                <a:cs typeface="Calibri"/>
              </a:rPr>
              <a:t>De grote voetbalfinale!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5266047" y="2026727"/>
            <a:ext cx="1447800" cy="1024479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latin typeface="Calibri"/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latin typeface="Calibri"/>
                <a:cs typeface="Calibri"/>
              </a:rPr>
              <a:t>Ilse</a:t>
            </a:r>
          </a:p>
          <a:p>
            <a:r>
              <a:rPr lang="nl-NL" sz="1200" dirty="0" smtClean="0">
                <a:latin typeface="Calibri"/>
                <a:cs typeface="Calibri"/>
              </a:rPr>
              <a:t>Engel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972953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err="1" smtClean="0">
                <a:solidFill>
                  <a:srgbClr val="31A315"/>
                </a:solidFill>
                <a:cs typeface="Calibri"/>
              </a:rPr>
              <a:t>Rommie</a:t>
            </a:r>
            <a:endParaRPr lang="nl-NL" sz="1200" dirty="0" smtClean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cs typeface="Calibri"/>
              </a:rPr>
              <a:t>De GVR</a:t>
            </a:r>
            <a:endParaRPr lang="nl-NL" sz="1200" dirty="0">
              <a:cs typeface="Calibri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349994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Ina</a:t>
            </a:r>
            <a:endParaRPr lang="nl-NL" sz="1200" dirty="0">
              <a:solidFill>
                <a:srgbClr val="31A315"/>
              </a:solidFill>
              <a:cs typeface="Calibri"/>
            </a:endParaRPr>
          </a:p>
          <a:p>
            <a:r>
              <a:rPr lang="nl-NL" sz="1200" dirty="0" err="1" smtClean="0">
                <a:latin typeface="Calibri"/>
                <a:cs typeface="Calibri"/>
              </a:rPr>
              <a:t>Dummie</a:t>
            </a:r>
            <a:r>
              <a:rPr lang="nl-NL" sz="1200" dirty="0" smtClean="0">
                <a:latin typeface="Calibri"/>
                <a:cs typeface="Calibri"/>
              </a:rPr>
              <a:t>  de Mummie</a:t>
            </a:r>
            <a:endParaRPr lang="nl-NL" sz="1200" dirty="0">
              <a:latin typeface="Calibri"/>
              <a:cs typeface="Calibri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148441" y="3532257"/>
            <a:ext cx="1447800" cy="1028062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Ietje</a:t>
            </a:r>
          </a:p>
          <a:p>
            <a:r>
              <a:rPr lang="nl-NL" sz="1200" dirty="0" smtClean="0">
                <a:cs typeface="Calibri"/>
              </a:rPr>
              <a:t>De waanzinnige boomhut met 78 verdiepingen</a:t>
            </a:r>
            <a:endParaRPr lang="nl-NL" sz="1200" dirty="0">
              <a:cs typeface="Calibri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1964706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Tet</a:t>
            </a:r>
          </a:p>
          <a:p>
            <a:r>
              <a:rPr lang="nl-NL" sz="1200" dirty="0" smtClean="0">
                <a:cs typeface="Calibri"/>
              </a:rPr>
              <a:t>De gruwelijke generaal</a:t>
            </a:r>
            <a:endParaRPr lang="nl-NL" sz="1200" dirty="0">
              <a:cs typeface="Calibri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341747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smtClean="0">
                <a:solidFill>
                  <a:srgbClr val="31A315"/>
                </a:solidFill>
                <a:cs typeface="Calibri"/>
              </a:rPr>
              <a:t>Femke</a:t>
            </a:r>
          </a:p>
          <a:p>
            <a:r>
              <a:rPr lang="nl-NL" sz="1200" dirty="0" smtClean="0">
                <a:cs typeface="Calibri"/>
              </a:rPr>
              <a:t>Dolfje Weerwolfje: Maanmysterie</a:t>
            </a:r>
            <a:endParaRPr lang="nl-NL" sz="1200" dirty="0">
              <a:cs typeface="Calibri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4156688" y="5044056"/>
            <a:ext cx="1447800" cy="990600"/>
          </a:xfrm>
          <a:prstGeom prst="rect">
            <a:avLst/>
          </a:prstGeom>
          <a:noFill/>
        </p:spPr>
        <p:txBody>
          <a:bodyPr vert="horz" wrap="square" rtlCol="0" anchor="t" anchorCtr="0">
            <a:noAutofit/>
          </a:bodyPr>
          <a:lstStyle/>
          <a:p>
            <a:r>
              <a:rPr lang="nl-NL" sz="1200" b="1" dirty="0" smtClean="0">
                <a:solidFill>
                  <a:srgbClr val="31A315"/>
                </a:solidFill>
                <a:cs typeface="Calibri"/>
              </a:rPr>
              <a:t>Leestip </a:t>
            </a:r>
            <a:r>
              <a:rPr lang="nl-NL" sz="1200" dirty="0" smtClean="0">
                <a:solidFill>
                  <a:srgbClr val="31A315"/>
                </a:solidFill>
                <a:cs typeface="Calibri"/>
              </a:rPr>
              <a:t>van </a:t>
            </a:r>
          </a:p>
          <a:p>
            <a:r>
              <a:rPr lang="nl-NL" sz="1200" dirty="0" err="1" smtClean="0">
                <a:solidFill>
                  <a:srgbClr val="31A315"/>
                </a:solidFill>
                <a:cs typeface="Calibri"/>
              </a:rPr>
              <a:t>Mattias</a:t>
            </a:r>
            <a:endParaRPr lang="nl-NL" sz="1200" dirty="0" smtClean="0">
              <a:solidFill>
                <a:srgbClr val="31A315"/>
              </a:solidFill>
              <a:cs typeface="Calibri"/>
            </a:endParaRPr>
          </a:p>
          <a:p>
            <a:r>
              <a:rPr lang="nl-NL" sz="1200" dirty="0" smtClean="0">
                <a:cs typeface="Calibri"/>
              </a:rPr>
              <a:t>Mees Kees: buiten de lijntjes</a:t>
            </a:r>
            <a:endParaRPr lang="nl-NL" sz="1200" dirty="0">
              <a:cs typeface="Calibri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81" y="2111622"/>
            <a:ext cx="586072" cy="8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928" y="599417"/>
            <a:ext cx="588375" cy="89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6290" y="2088966"/>
            <a:ext cx="5859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3725" y="2088966"/>
            <a:ext cx="5785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3281" y="2166011"/>
            <a:ext cx="586072" cy="74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8634" y="3597109"/>
            <a:ext cx="586072" cy="89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4231" y="3609919"/>
            <a:ext cx="586072" cy="87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81" y="5089356"/>
            <a:ext cx="586072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7672" y="3596288"/>
            <a:ext cx="57857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2369" y="5109023"/>
            <a:ext cx="586072" cy="8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5675" y="5109023"/>
            <a:ext cx="586072" cy="86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01648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688</Words>
  <Application>Microsoft Office PowerPoint</Application>
  <PresentationFormat>Diavoorstelling (4:3)</PresentationFormat>
  <Paragraphs>298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Biblionet</dc:creator>
  <cp:lastModifiedBy>Renske Jongejan</cp:lastModifiedBy>
  <cp:revision>6</cp:revision>
  <dcterms:created xsi:type="dcterms:W3CDTF">2017-01-24T15:14:52Z</dcterms:created>
  <dcterms:modified xsi:type="dcterms:W3CDTF">2018-12-17T15:15:30Z</dcterms:modified>
</cp:coreProperties>
</file>